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65" d="100"/>
          <a:sy n="65" d="100"/>
        </p:scale>
        <p:origin x="716" y="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E3F04-BA2E-481D-AE64-2B3CA893BA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9135CE-89E7-4075-BE36-97391D1A59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134A5A-46DE-42E2-8C13-14918BE2D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4163-7957-40E5-94DE-0BF4D7DCB12C}" type="datetimeFigureOut">
              <a:rPr lang="en-US" smtClean="0"/>
              <a:t>10/11/2019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61A90C-0B6B-41F3-BE4F-5B99FDF09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321F65-B064-4F2A-882F-98B4639E04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2E0C0-6020-4767-9A6D-6212EBA7C9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4175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3DCFE-3A47-423B-A6E8-562121DB98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536127-D33F-41CF-82B0-EE783AA672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0AE6FE-7B1B-45B1-B73E-4D0B2DA17A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4163-7957-40E5-94DE-0BF4D7DCB12C}" type="datetimeFigureOut">
              <a:rPr lang="en-US" smtClean="0"/>
              <a:t>10/11/2019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984BA2-34E3-4BE7-B0EA-9D276A642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AEB843-7532-46D9-BA5F-2187C1244A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2E0C0-6020-4767-9A6D-6212EBA7C9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503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EFBAC3-4FE1-4105-9D29-7EA9801BF8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B5CD54-3889-4A51-808C-4F21573CAB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E51436-2AC7-424E-95EA-0DF03E1EB8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4163-7957-40E5-94DE-0BF4D7DCB12C}" type="datetimeFigureOut">
              <a:rPr lang="en-US" smtClean="0"/>
              <a:t>10/11/2019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93C677-1ABC-4EA8-B1F6-524EDDE2A4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D59935-E477-4B77-B6AB-4E760E169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2E0C0-6020-4767-9A6D-6212EBA7C9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626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FF0D0-F231-452C-898B-5F11A4BFF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09265F-0417-4935-A137-4AA82F1CD8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B2DD62-03FB-40FF-BD83-53C50EC00F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4163-7957-40E5-94DE-0BF4D7DCB12C}" type="datetimeFigureOut">
              <a:rPr lang="en-US" smtClean="0"/>
              <a:t>10/11/2019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78E5DD-2AD4-4822-8707-31ABB4D90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B12278-AE53-43A7-A9D6-EFE0EEB27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2E0C0-6020-4767-9A6D-6212EBA7C9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3186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F3493-9E36-482D-ABDF-FA6EE40332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792E2C-648E-4AD6-835F-D5FE571CC0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6BECCC-707A-4B85-B3FF-A2EF627327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4163-7957-40E5-94DE-0BF4D7DCB12C}" type="datetimeFigureOut">
              <a:rPr lang="en-US" smtClean="0"/>
              <a:t>10/11/2019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B4FB5D-C692-4973-881A-D9EE59A162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081D5A-95DB-4666-ACF3-825AE8A02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2E0C0-6020-4767-9A6D-6212EBA7C9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7082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EDF2A-30E3-41A2-81A1-4B43D5C83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D6E1E3-6F72-4360-BF1E-E4A9B3511B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0BEB50-E474-45F4-847E-D104CBF5A6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063FF1-38AE-48E8-B25C-A0D9866E1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4163-7957-40E5-94DE-0BF4D7DCB12C}" type="datetimeFigureOut">
              <a:rPr lang="en-US" smtClean="0"/>
              <a:t>10/11/2019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AEBAED-5065-4CDF-943C-FD365E933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425EBA-338B-4559-B732-B4116FB5A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2E0C0-6020-4767-9A6D-6212EBA7C9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3928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E3B35C-1956-4AAB-AC4A-B2E0ECA82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A29E6A-68E8-42BE-920D-D3B496BCFA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7A7443-4C5A-4337-B816-23EF760BAD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AB470B-6B37-4D59-952A-D88BE3B2DF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28E9160-5302-48C9-BCA1-DD3331D8A4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E2A01B-1C43-4D8D-9F3D-F6B1437E04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4163-7957-40E5-94DE-0BF4D7DCB12C}" type="datetimeFigureOut">
              <a:rPr lang="en-US" smtClean="0"/>
              <a:t>10/11/2019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8C0232-822C-480D-A3B5-40733EB879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DE54092-8A82-419D-92E0-AD79977A9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2E0C0-6020-4767-9A6D-6212EBA7C9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465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58793-F65C-4048-A202-002A05E95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830DE06-A3BE-46A1-A7CF-18B5E1329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4163-7957-40E5-94DE-0BF4D7DCB12C}" type="datetimeFigureOut">
              <a:rPr lang="en-US" smtClean="0"/>
              <a:t>10/11/2019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ECFB65-D8CF-48A7-AF30-52D72B647C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8EE3CE-98F0-4B7A-82CD-75FF5FAAC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2E0C0-6020-4767-9A6D-6212EBA7C9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66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76A617-4FDF-426D-A86D-687C7F1721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4163-7957-40E5-94DE-0BF4D7DCB12C}" type="datetimeFigureOut">
              <a:rPr lang="en-US" smtClean="0"/>
              <a:t>10/11/2019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1E1AD7-D70F-4580-B237-9DB8702AA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1D809E-A35B-4591-88B7-E90F72F64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2E0C0-6020-4767-9A6D-6212EBA7C9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7593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43DC1-D91F-48E6-A00E-AD92CDEB87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B88D83-C783-45D7-98CD-218C6EA4F5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D42FF8-61E9-4D7E-8870-425733ADF1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730D1A-6DD2-40B8-934D-97AE2C645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4163-7957-40E5-94DE-0BF4D7DCB12C}" type="datetimeFigureOut">
              <a:rPr lang="en-US" smtClean="0"/>
              <a:t>10/11/2019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806CF1-0F8E-44C5-86FA-887641A6B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DF9E9D-ABD3-44C4-B7C2-9BFEEE332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2E0C0-6020-4767-9A6D-6212EBA7C9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5373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92A61-8431-4DAD-867A-B2D1311F4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39B290-B3E6-4F73-9641-51B5880E49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257387-F016-4FB6-8982-AE673BF82A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51FDA7-DB41-4DAA-AA9B-9B992E6877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44163-7957-40E5-94DE-0BF4D7DCB12C}" type="datetimeFigureOut">
              <a:rPr lang="en-US" smtClean="0"/>
              <a:t>10/11/2019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B7484D-0A9C-43DF-B5BE-DC53EDBE00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F366AA-C61D-4862-BF23-EC3EA54720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52E0C0-6020-4767-9A6D-6212EBA7C9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6515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C1A60ED-91BF-45E6-88B1-21EF01E6AB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DDC949-5F40-4F09-A208-241A849D97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47D93B-3D49-4066-B558-6BC545167A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044163-7957-40E5-94DE-0BF4D7DCB12C}" type="datetimeFigureOut">
              <a:rPr lang="en-US" smtClean="0"/>
              <a:t>10/11/2019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8B511C-15D2-400A-BC8E-153BC464BF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ABEB5D-BC2A-40E1-BDC4-EC8A327874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2E0C0-6020-4767-9A6D-6212EBA7C9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603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F0578699-ACCC-4293-B6E7-3CBCD064A91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5269" y="581891"/>
            <a:ext cx="11674837" cy="5721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8449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744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Ansley Rodrigues</dc:creator>
  <cp:lastModifiedBy>Ansley Rodrigues</cp:lastModifiedBy>
  <cp:revision>2</cp:revision>
  <dcterms:created xsi:type="dcterms:W3CDTF">2019-10-11T19:58:08Z</dcterms:created>
  <dcterms:modified xsi:type="dcterms:W3CDTF">2019-10-11T20:10:48Z</dcterms:modified>
</cp:coreProperties>
</file>

<file path=docProps/thumbnail.jpeg>
</file>